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4" r:id="rId26"/>
    <p:sldId id="646" r:id="rId27"/>
    <p:sldId id="645" r:id="rId28"/>
    <p:sldId id="608" r:id="rId29"/>
    <p:sldId id="615" r:id="rId30"/>
    <p:sldId id="614" r:id="rId31"/>
    <p:sldId id="613" r:id="rId32"/>
    <p:sldId id="611" r:id="rId33"/>
    <p:sldId id="612" r:id="rId34"/>
    <p:sldId id="610" r:id="rId35"/>
    <p:sldId id="600" r:id="rId36"/>
    <p:sldId id="599" r:id="rId37"/>
    <p:sldId id="607" r:id="rId38"/>
    <p:sldId id="620" r:id="rId39"/>
    <p:sldId id="625" r:id="rId40"/>
    <p:sldId id="626" r:id="rId41"/>
    <p:sldId id="627" r:id="rId42"/>
    <p:sldId id="628" r:id="rId43"/>
    <p:sldId id="629" r:id="rId44"/>
    <p:sldId id="633" r:id="rId45"/>
    <p:sldId id="654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2" d="100"/>
          <a:sy n="122" d="100"/>
        </p:scale>
        <p:origin x="-16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李飞飞</a:t>
            </a:r>
            <a:endParaRPr kumimoji="1" lang="zh-CN" altLang="en-US" sz="16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  <a:endParaRPr kumimoji="1" lang="zh-CN" altLang="en-US" sz="18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大量使用了新硬件技术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多云数据库方案</a:t>
            </a:r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数据传输和订阅（爱奇艺</a:t>
            </a:r>
            <a:r>
              <a:rPr kumimoji="1" lang="en-US" altLang="zh-CN" sz="1600" dirty="0" smtClean="0"/>
              <a:t>DBIO,</a:t>
            </a:r>
            <a:r>
              <a:rPr kumimoji="1" lang="zh-CN" altLang="en-US" sz="1600" dirty="0" smtClean="0"/>
              <a:t> 字节跳动</a:t>
            </a:r>
            <a:r>
              <a:rPr kumimoji="1" lang="en-US" altLang="zh-CN" sz="1600" dirty="0" err="1" smtClean="0"/>
              <a:t>Flink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</a:t>
            </a:r>
            <a:r>
              <a:rPr kumimoji="1" lang="en-US" altLang="zh-CN" dirty="0" err="1" smtClean="0"/>
              <a:t>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</a:t>
            </a:r>
            <a:r>
              <a:rPr kumimoji="1" lang="zh-CN" altLang="en-US" sz="1800" dirty="0" smtClean="0"/>
              <a:t>：</a:t>
            </a:r>
            <a:r>
              <a:rPr kumimoji="1" lang="zh-CN" altLang="en-US" sz="1800" dirty="0" smtClean="0"/>
              <a:t>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</a:t>
            </a:r>
            <a:r>
              <a:rPr kumimoji="1" lang="zh-CN" altLang="en-US" sz="1800" dirty="0"/>
              <a:t>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</a:t>
            </a:r>
            <a:r>
              <a:rPr kumimoji="1" lang="zh-CN" altLang="en-US" sz="1800" dirty="0" smtClean="0"/>
              <a:t>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原生最基本的要求之一</a:t>
            </a:r>
            <a:r>
              <a:rPr kumimoji="1" lang="zh-CN" altLang="en-US" sz="1800" dirty="0" smtClean="0"/>
              <a:t>，。</a:t>
            </a:r>
            <a:r>
              <a:rPr kumimoji="1" lang="zh-CN" altLang="en-US" sz="1800" dirty="0"/>
              <a:t>高可用最简单的解决方案就是冗余，可以做 </a:t>
            </a:r>
            <a:r>
              <a:rPr kumimoji="1" lang="en-US" altLang="zh-CN" sz="1800" dirty="0"/>
              <a:t>Table </a:t>
            </a:r>
            <a:r>
              <a:rPr kumimoji="1" lang="zh-CN" altLang="en-US" sz="1800" dirty="0"/>
              <a:t>级别的冗余，也可以做 </a:t>
            </a:r>
            <a:r>
              <a:rPr kumimoji="1" lang="en-US" altLang="zh-CN" sz="1800" dirty="0"/>
              <a:t>Partition </a:t>
            </a:r>
            <a:r>
              <a:rPr kumimoji="1" lang="zh-CN" altLang="en-US" sz="1800" dirty="0"/>
              <a:t>级别的冗余。无论是使用哪一种，基本上都是三副本，甚至更多的时候需要做四副本或者五副本，比如金融级别的高可用可能需要做两地三中心或者两地四中心。对于高可用的多副本而言，如何保证副本之间的数据一致性？在数据库里面有一个经典的</a:t>
            </a:r>
            <a:r>
              <a:rPr kumimoji="1" lang="en-US" altLang="zh-CN" sz="1800" dirty="0"/>
              <a:t>CAP</a:t>
            </a:r>
            <a:r>
              <a:rPr kumimoji="1" lang="zh-CN" altLang="en-US" sz="1800" dirty="0"/>
              <a:t>理论，其理论结果是在 </a:t>
            </a:r>
            <a:r>
              <a:rPr kumimoji="1" lang="en-US" altLang="zh-CN" sz="1800" dirty="0"/>
              <a:t>Consistency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Availability </a:t>
            </a:r>
            <a:r>
              <a:rPr kumimoji="1" lang="zh-CN" altLang="en-US" sz="1800" dirty="0"/>
              <a:t>和 </a:t>
            </a:r>
            <a:r>
              <a:rPr kumimoji="1" lang="en-US" altLang="zh-CN" sz="1800" dirty="0"/>
              <a:t>Partition Tolerant </a:t>
            </a:r>
            <a:r>
              <a:rPr kumimoji="1" lang="zh-CN" altLang="en-US" sz="1800" dirty="0"/>
              <a:t>三者之间只能选择两个。现在大家的一般选择都是 </a:t>
            </a:r>
            <a:r>
              <a:rPr kumimoji="1" lang="en-US" altLang="zh-CN" sz="1800" dirty="0"/>
              <a:t>C+P</a:t>
            </a:r>
            <a:r>
              <a:rPr kumimoji="1" lang="zh-CN" altLang="en-US" sz="1800" dirty="0"/>
              <a:t>，同时对于 </a:t>
            </a:r>
            <a:r>
              <a:rPr kumimoji="1" lang="en-US" altLang="zh-CN" sz="1800" dirty="0"/>
              <a:t>A </a:t>
            </a:r>
            <a:r>
              <a:rPr kumimoji="1" lang="zh-CN" altLang="en-US" sz="1800" dirty="0"/>
              <a:t>而言，通过三副本技术和分布式一致性协议，使得 </a:t>
            </a:r>
            <a:r>
              <a:rPr kumimoji="1" lang="en-US" altLang="zh-CN" sz="1800" dirty="0"/>
              <a:t>A </a:t>
            </a:r>
            <a:r>
              <a:rPr kumimoji="1" lang="zh-CN" altLang="en-US" sz="1800" dirty="0"/>
              <a:t>达到</a:t>
            </a:r>
            <a:r>
              <a:rPr kumimoji="1" lang="en-US" altLang="zh-CN" sz="1800" dirty="0"/>
              <a:t>6</a:t>
            </a:r>
            <a:r>
              <a:rPr kumimoji="1" lang="zh-CN" altLang="en-US" sz="1800" dirty="0"/>
              <a:t>个</a:t>
            </a:r>
            <a:r>
              <a:rPr kumimoji="1" lang="en-US" altLang="zh-CN" sz="1800" dirty="0"/>
              <a:t>9</a:t>
            </a:r>
            <a:r>
              <a:rPr kumimoji="1" lang="zh-CN" altLang="en-US" sz="1800" dirty="0"/>
              <a:t>或者</a:t>
            </a:r>
            <a:r>
              <a:rPr kumimoji="1" lang="en-US" altLang="zh-CN" sz="1800" dirty="0"/>
              <a:t>7</a:t>
            </a:r>
            <a:r>
              <a:rPr kumimoji="1" lang="zh-CN" altLang="en-US" sz="1800" dirty="0"/>
              <a:t>个</a:t>
            </a:r>
            <a:r>
              <a:rPr kumimoji="1" lang="en-US" altLang="zh-CN" sz="1800" dirty="0"/>
              <a:t>9</a:t>
            </a:r>
            <a:r>
              <a:rPr kumimoji="1" lang="zh-CN" altLang="en-US" sz="1800" dirty="0"/>
              <a:t>，这样基本上就做到了</a:t>
            </a:r>
            <a:r>
              <a:rPr kumimoji="1" lang="en-US" altLang="zh-CN" sz="1800" dirty="0"/>
              <a:t>100%</a:t>
            </a:r>
            <a:r>
              <a:rPr kumimoji="1" lang="zh-CN" altLang="en-US" sz="1800" dirty="0"/>
              <a:t>的 </a:t>
            </a:r>
            <a:r>
              <a:rPr kumimoji="1" lang="en-US" altLang="zh-CN" sz="1800" dirty="0"/>
              <a:t>CAP</a:t>
            </a:r>
            <a:r>
              <a:rPr kumimoji="1" lang="zh-CN" altLang="en-US" sz="1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78844</TotalTime>
  <Words>692</Words>
  <Application>Microsoft Macintosh PowerPoint</Application>
  <PresentationFormat>全屏显示(16:9)</PresentationFormat>
  <Paragraphs>157</Paragraphs>
  <Slides>45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分布式事务——TDSQL</vt:lpstr>
      <vt:lpstr>分布式事务——中兴GoldenDB</vt:lpstr>
      <vt:lpstr>MyRocks</vt:lpstr>
      <vt:lpstr>n</vt:lpstr>
      <vt:lpstr>N </vt:lpstr>
      <vt:lpstr>n</vt:lpstr>
      <vt:lpstr>n</vt:lpstr>
      <vt:lpstr>n</vt:lpstr>
      <vt:lpstr>n</vt:lpstr>
      <vt:lpstr>n</vt:lpstr>
      <vt:lpstr>新硬件</vt:lpstr>
      <vt:lpstr>n</vt:lpstr>
      <vt:lpstr>m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3661</cp:revision>
  <dcterms:created xsi:type="dcterms:W3CDTF">2014-03-04T11:27:16Z</dcterms:created>
  <dcterms:modified xsi:type="dcterms:W3CDTF">2019-06-12T02:15:49Z</dcterms:modified>
</cp:coreProperties>
</file>